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114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DF0D2-5884-40C5-BBBF-B3196FB292D7}" type="datetimeFigureOut">
              <a:rPr lang="de-DE" smtClean="0"/>
              <a:t>05.09.2013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6F5AF-2DF3-4E59-B360-C7834C23B2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3656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DF0D2-5884-40C5-BBBF-B3196FB292D7}" type="datetimeFigureOut">
              <a:rPr lang="de-DE" smtClean="0"/>
              <a:t>05.09.2013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6F5AF-2DF3-4E59-B360-C7834C23B2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6594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DF0D2-5884-40C5-BBBF-B3196FB292D7}" type="datetimeFigureOut">
              <a:rPr lang="de-DE" smtClean="0"/>
              <a:t>05.09.2013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6F5AF-2DF3-4E59-B360-C7834C23B2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2379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DF0D2-5884-40C5-BBBF-B3196FB292D7}" type="datetimeFigureOut">
              <a:rPr lang="de-DE" smtClean="0"/>
              <a:t>05.09.2013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6F5AF-2DF3-4E59-B360-C7834C23B2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1934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DF0D2-5884-40C5-BBBF-B3196FB292D7}" type="datetimeFigureOut">
              <a:rPr lang="de-DE" smtClean="0"/>
              <a:t>05.09.2013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6F5AF-2DF3-4E59-B360-C7834C23B2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4046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DF0D2-5884-40C5-BBBF-B3196FB292D7}" type="datetimeFigureOut">
              <a:rPr lang="de-DE" smtClean="0"/>
              <a:t>05.09.2013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6F5AF-2DF3-4E59-B360-C7834C23B2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3112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DF0D2-5884-40C5-BBBF-B3196FB292D7}" type="datetimeFigureOut">
              <a:rPr lang="de-DE" smtClean="0"/>
              <a:t>05.09.2013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6F5AF-2DF3-4E59-B360-C7834C23B2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593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DF0D2-5884-40C5-BBBF-B3196FB292D7}" type="datetimeFigureOut">
              <a:rPr lang="de-DE" smtClean="0"/>
              <a:t>05.09.2013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6F5AF-2DF3-4E59-B360-C7834C23B2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6128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DF0D2-5884-40C5-BBBF-B3196FB292D7}" type="datetimeFigureOut">
              <a:rPr lang="de-DE" smtClean="0"/>
              <a:t>05.09.2013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6F5AF-2DF3-4E59-B360-C7834C23B2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7466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DF0D2-5884-40C5-BBBF-B3196FB292D7}" type="datetimeFigureOut">
              <a:rPr lang="de-DE" smtClean="0"/>
              <a:t>05.09.2013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6F5AF-2DF3-4E59-B360-C7834C23B2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0785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DF0D2-5884-40C5-BBBF-B3196FB292D7}" type="datetimeFigureOut">
              <a:rPr lang="de-DE" smtClean="0"/>
              <a:t>05.09.2013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6F5AF-2DF3-4E59-B360-C7834C23B2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9940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4DF0D2-5884-40C5-BBBF-B3196FB292D7}" type="datetimeFigureOut">
              <a:rPr lang="de-DE" smtClean="0"/>
              <a:t>05.09.2013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6F5AF-2DF3-4E59-B360-C7834C23B2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5394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>
          <a:xfrm>
            <a:off x="1691680" y="764704"/>
            <a:ext cx="936104" cy="936104"/>
          </a:xfrm>
          <a:prstGeom prst="ellips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Ellipse 5"/>
          <p:cNvSpPr/>
          <p:nvPr/>
        </p:nvSpPr>
        <p:spPr>
          <a:xfrm>
            <a:off x="1691680" y="1786281"/>
            <a:ext cx="936104" cy="936104"/>
          </a:xfrm>
          <a:prstGeom prst="ellips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8" name="Gerade Verbindung 7"/>
          <p:cNvCxnSpPr/>
          <p:nvPr/>
        </p:nvCxnSpPr>
        <p:spPr>
          <a:xfrm>
            <a:off x="2156556" y="260648"/>
            <a:ext cx="3176" cy="5616624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9"/>
          <p:cNvSpPr/>
          <p:nvPr/>
        </p:nvSpPr>
        <p:spPr>
          <a:xfrm>
            <a:off x="1675198" y="3717032"/>
            <a:ext cx="936000" cy="187220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 rot="420000">
            <a:off x="1675198" y="3717032"/>
            <a:ext cx="936000" cy="1872208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" name="Gerade Verbindung mit Pfeil 12"/>
          <p:cNvCxnSpPr/>
          <p:nvPr/>
        </p:nvCxnSpPr>
        <p:spPr>
          <a:xfrm>
            <a:off x="2143198" y="3573016"/>
            <a:ext cx="70061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1475656" y="3573016"/>
            <a:ext cx="6809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/>
          <p:cNvCxnSpPr/>
          <p:nvPr/>
        </p:nvCxnSpPr>
        <p:spPr>
          <a:xfrm>
            <a:off x="2159732" y="5733256"/>
            <a:ext cx="70061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1462298" y="5733256"/>
            <a:ext cx="6809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feld 18"/>
          <p:cNvSpPr txBox="1"/>
          <p:nvPr/>
        </p:nvSpPr>
        <p:spPr>
          <a:xfrm>
            <a:off x="1475656" y="3191553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-x</a:t>
            </a:r>
            <a:r>
              <a:rPr lang="de-DE" baseline="-25000" dirty="0" smtClean="0"/>
              <a:t>1</a:t>
            </a:r>
            <a:r>
              <a:rPr lang="de-DE" dirty="0" smtClean="0"/>
              <a:t>                </a:t>
            </a:r>
            <a:r>
              <a:rPr lang="de-DE" dirty="0" err="1" smtClean="0"/>
              <a:t>x</a:t>
            </a:r>
            <a:r>
              <a:rPr lang="de-DE" baseline="-25000" dirty="0" err="1" smtClean="0"/>
              <a:t>1</a:t>
            </a:r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1452834" y="574492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-x</a:t>
            </a:r>
            <a:r>
              <a:rPr lang="de-DE" baseline="-25000" dirty="0" smtClean="0"/>
              <a:t>2</a:t>
            </a:r>
            <a:r>
              <a:rPr lang="de-DE" dirty="0" smtClean="0"/>
              <a:t>                </a:t>
            </a:r>
            <a:r>
              <a:rPr lang="de-DE" dirty="0" smtClean="0"/>
              <a:t>x</a:t>
            </a:r>
            <a:r>
              <a:rPr lang="de-DE" baseline="-25000" dirty="0"/>
              <a:t>2</a:t>
            </a:r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21" name="Textfeld 20"/>
          <p:cNvSpPr txBox="1"/>
          <p:nvPr/>
        </p:nvSpPr>
        <p:spPr>
          <a:xfrm>
            <a:off x="3416315" y="1837111"/>
            <a:ext cx="5472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Walze 1 und 4 kann gegenüber Walze 2 und 3 verdrehet werden.</a:t>
            </a:r>
          </a:p>
          <a:p>
            <a:r>
              <a:rPr lang="de-DE" sz="1200" dirty="0" smtClean="0"/>
              <a:t>Dabei kann </a:t>
            </a:r>
            <a:r>
              <a:rPr lang="de-DE" sz="1200" dirty="0" smtClean="0"/>
              <a:t>x₁ </a:t>
            </a:r>
            <a:r>
              <a:rPr lang="de-DE" sz="1200" dirty="0" smtClean="0"/>
              <a:t>und </a:t>
            </a:r>
            <a:r>
              <a:rPr lang="de-DE" sz="1200" dirty="0" smtClean="0"/>
              <a:t>x₂ </a:t>
            </a:r>
            <a:r>
              <a:rPr lang="de-DE" sz="1200" dirty="0" smtClean="0"/>
              <a:t>jeden beliebigen Wert zwischen -7 und 7 annehmen.</a:t>
            </a:r>
          </a:p>
          <a:p>
            <a:r>
              <a:rPr lang="de-DE" sz="1200" dirty="0" smtClean="0"/>
              <a:t>Es ist nicht zwingend notwendig, dass wenn </a:t>
            </a:r>
            <a:r>
              <a:rPr lang="de-DE" sz="1200" dirty="0" smtClean="0"/>
              <a:t>x₁ </a:t>
            </a:r>
            <a:r>
              <a:rPr lang="de-DE" sz="1200" dirty="0" smtClean="0"/>
              <a:t>um -7 verschoben wird, </a:t>
            </a:r>
            <a:r>
              <a:rPr lang="de-DE" sz="1200" dirty="0" smtClean="0"/>
              <a:t>x₂ </a:t>
            </a:r>
            <a:r>
              <a:rPr lang="de-DE" sz="1200" dirty="0" smtClean="0"/>
              <a:t>auf 7 geschoben wird. D.h. der Drehpunkt der Walze muss nicht in der Mitte der Walze liegen. Seihe Tabelle.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6916849"/>
              </p:ext>
            </p:extLst>
          </p:nvPr>
        </p:nvGraphicFramePr>
        <p:xfrm>
          <a:off x="3491880" y="3274197"/>
          <a:ext cx="4735995" cy="25046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8665"/>
                <a:gridCol w="1578665"/>
                <a:gridCol w="1578665"/>
              </a:tblGrid>
              <a:tr h="382315"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X₁</a:t>
                      </a:r>
                      <a:endParaRPr lang="de-DE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x₂</a:t>
                      </a:r>
                      <a:endParaRPr lang="de-DE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/>
                </a:tc>
              </a:tr>
              <a:tr h="275319"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0</a:t>
                      </a:r>
                      <a:endParaRPr lang="de-DE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0</a:t>
                      </a:r>
                      <a:endParaRPr lang="de-DE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Walze parallel</a:t>
                      </a:r>
                      <a:r>
                        <a:rPr lang="de-DE" sz="1100" baseline="0" dirty="0" smtClean="0"/>
                        <a:t> </a:t>
                      </a:r>
                      <a:endParaRPr lang="de-DE" sz="1100" dirty="0"/>
                    </a:p>
                  </a:txBody>
                  <a:tcPr/>
                </a:tc>
              </a:tr>
              <a:tr h="413744"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-7</a:t>
                      </a:r>
                      <a:endParaRPr lang="de-DE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7</a:t>
                      </a:r>
                      <a:endParaRPr lang="de-DE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Walze um den Mittelpunkt verdreht</a:t>
                      </a:r>
                      <a:endParaRPr lang="de-DE" sz="1100" dirty="0"/>
                    </a:p>
                  </a:txBody>
                  <a:tcPr/>
                </a:tc>
              </a:tr>
              <a:tr h="275319"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3</a:t>
                      </a:r>
                      <a:endParaRPr lang="de-DE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-7</a:t>
                      </a:r>
                      <a:endParaRPr lang="de-DE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Walze gedreht</a:t>
                      </a:r>
                      <a:r>
                        <a:rPr lang="de-DE" sz="1100" baseline="0" dirty="0" smtClean="0"/>
                        <a:t>, aber nicht um den Mittelpunkt</a:t>
                      </a:r>
                      <a:endParaRPr lang="de-DE" sz="1100" dirty="0"/>
                    </a:p>
                  </a:txBody>
                  <a:tcPr/>
                </a:tc>
              </a:tr>
              <a:tr h="275319"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2</a:t>
                      </a:r>
                      <a:endParaRPr lang="de-DE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7</a:t>
                      </a:r>
                      <a:endParaRPr lang="de-DE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Walze gedreht</a:t>
                      </a:r>
                      <a:r>
                        <a:rPr lang="de-DE" sz="1100" baseline="0" dirty="0" smtClean="0"/>
                        <a:t> </a:t>
                      </a:r>
                      <a:endParaRPr lang="de-DE" sz="1100" dirty="0"/>
                    </a:p>
                  </a:txBody>
                  <a:tcPr/>
                </a:tc>
              </a:tr>
              <a:tr h="275319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/>
                </a:tc>
              </a:tr>
              <a:tr h="275319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Ellipse 22"/>
          <p:cNvSpPr/>
          <p:nvPr/>
        </p:nvSpPr>
        <p:spPr>
          <a:xfrm>
            <a:off x="1787503" y="764704"/>
            <a:ext cx="936104" cy="936104"/>
          </a:xfrm>
          <a:prstGeom prst="ellipse">
            <a:avLst/>
          </a:prstGeom>
          <a:noFill/>
          <a:ln w="9525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Ellipse 23"/>
          <p:cNvSpPr/>
          <p:nvPr/>
        </p:nvSpPr>
        <p:spPr>
          <a:xfrm>
            <a:off x="1573933" y="764704"/>
            <a:ext cx="936104" cy="936104"/>
          </a:xfrm>
          <a:prstGeom prst="ellipse">
            <a:avLst/>
          </a:prstGeom>
          <a:noFill/>
          <a:ln w="9525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4643936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</Words>
  <Application>Microsoft Office PowerPoint</Application>
  <PresentationFormat>Bildschirmpräsentation (4:3)</PresentationFormat>
  <Paragraphs>19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</vt:lpstr>
      <vt:lpstr>PowerPoint-Präsentation</vt:lpstr>
    </vt:vector>
  </TitlesOfParts>
  <Company>Pirelli s.p.a.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Olt Andreas, DE</dc:creator>
  <cp:lastModifiedBy>Windows User</cp:lastModifiedBy>
  <cp:revision>4</cp:revision>
  <dcterms:created xsi:type="dcterms:W3CDTF">2013-09-05T05:09:32Z</dcterms:created>
  <dcterms:modified xsi:type="dcterms:W3CDTF">2013-09-05T08:09:22Z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219161104</vt:i4>
  </property>
  <property fmtid="{D5CDD505-2E9C-101B-9397-08002B2CF9AE}" pid="3" name="_NewReviewCycle">
    <vt:lpwstr/>
  </property>
  <property fmtid="{D5CDD505-2E9C-101B-9397-08002B2CF9AE}" pid="4" name="_EmailSubject">
    <vt:lpwstr>DCK Zeichnung</vt:lpwstr>
  </property>
  <property fmtid="{D5CDD505-2E9C-101B-9397-08002B2CF9AE}" pid="5" name="_AuthorEmail">
    <vt:lpwstr>andreas.olt@pirelli.com</vt:lpwstr>
  </property>
  <property fmtid="{D5CDD505-2E9C-101B-9397-08002B2CF9AE}" pid="6" name="_AuthorEmailDisplayName">
    <vt:lpwstr>Olt Andreas, DE</vt:lpwstr>
  </property>
</Properties>
</file>