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58" r:id="rId6"/>
    <p:sldId id="261" r:id="rId7"/>
    <p:sldId id="262" r:id="rId8"/>
    <p:sldId id="260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8C52-4B52-4AEC-A780-12BF5E70D2C2}" type="datetimeFigureOut">
              <a:rPr lang="de-DE" smtClean="0"/>
              <a:t>29.09.2014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36C1-5E82-475E-991D-EDFA5B81AE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8C52-4B52-4AEC-A780-12BF5E70D2C2}" type="datetimeFigureOut">
              <a:rPr lang="de-DE" smtClean="0"/>
              <a:t>29.09.2014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36C1-5E82-475E-991D-EDFA5B81AE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8C52-4B52-4AEC-A780-12BF5E70D2C2}" type="datetimeFigureOut">
              <a:rPr lang="de-DE" smtClean="0"/>
              <a:t>29.09.2014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36C1-5E82-475E-991D-EDFA5B81AE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8C52-4B52-4AEC-A780-12BF5E70D2C2}" type="datetimeFigureOut">
              <a:rPr lang="de-DE" smtClean="0"/>
              <a:t>29.09.2014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36C1-5E82-475E-991D-EDFA5B81AE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8C52-4B52-4AEC-A780-12BF5E70D2C2}" type="datetimeFigureOut">
              <a:rPr lang="de-DE" smtClean="0"/>
              <a:t>29.09.2014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36C1-5E82-475E-991D-EDFA5B81AE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8C52-4B52-4AEC-A780-12BF5E70D2C2}" type="datetimeFigureOut">
              <a:rPr lang="de-DE" smtClean="0"/>
              <a:t>29.09.2014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36C1-5E82-475E-991D-EDFA5B81AE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8C52-4B52-4AEC-A780-12BF5E70D2C2}" type="datetimeFigureOut">
              <a:rPr lang="de-DE" smtClean="0"/>
              <a:t>29.09.2014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36C1-5E82-475E-991D-EDFA5B81AE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8C52-4B52-4AEC-A780-12BF5E70D2C2}" type="datetimeFigureOut">
              <a:rPr lang="de-DE" smtClean="0"/>
              <a:t>29.09.2014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36C1-5E82-475E-991D-EDFA5B81AE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8C52-4B52-4AEC-A780-12BF5E70D2C2}" type="datetimeFigureOut">
              <a:rPr lang="de-DE" smtClean="0"/>
              <a:t>29.09.2014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36C1-5E82-475E-991D-EDFA5B81AE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8C52-4B52-4AEC-A780-12BF5E70D2C2}" type="datetimeFigureOut">
              <a:rPr lang="de-DE" smtClean="0"/>
              <a:t>29.09.2014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36C1-5E82-475E-991D-EDFA5B81AE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C8C52-4B52-4AEC-A780-12BF5E70D2C2}" type="datetimeFigureOut">
              <a:rPr lang="de-DE" smtClean="0"/>
              <a:t>29.09.2014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236C1-5E82-475E-991D-EDFA5B81AE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C8C52-4B52-4AEC-A780-12BF5E70D2C2}" type="datetimeFigureOut">
              <a:rPr lang="de-DE" smtClean="0"/>
              <a:t>29.09.2014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236C1-5E82-475E-991D-EDFA5B81AEC9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STl</a:t>
            </a:r>
            <a:r>
              <a:rPr lang="de-DE" dirty="0" smtClean="0"/>
              <a:t> Bearbeitung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88840"/>
            <a:ext cx="4852070" cy="460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467544" y="1052736"/>
            <a:ext cx="4740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Ausgangsbasis: Abtastung als geschlossene Form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467544" y="1628800"/>
            <a:ext cx="8126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Todo</a:t>
            </a:r>
            <a:r>
              <a:rPr lang="de-DE" sz="1600" dirty="0" smtClean="0"/>
              <a:t>: 2 Halbschalen – kann voll </a:t>
            </a:r>
            <a:r>
              <a:rPr lang="de-DE" sz="1600" dirty="0" err="1" smtClean="0"/>
              <a:t>Parametisch</a:t>
            </a:r>
            <a:r>
              <a:rPr lang="de-DE" sz="1600" dirty="0" smtClean="0"/>
              <a:t> sein, mit Kalotten, Trennebene ungleich </a:t>
            </a:r>
            <a:r>
              <a:rPr lang="de-DE" sz="1600" dirty="0" err="1" smtClean="0"/>
              <a:t>Planar</a:t>
            </a:r>
            <a:r>
              <a:rPr lang="de-DE" sz="1600" dirty="0" smtClean="0"/>
              <a:t> etc.</a:t>
            </a:r>
            <a:endParaRPr lang="de-DE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Probleme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539552" y="1124744"/>
            <a:ext cx="790395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Da die Trimm Funktion manchmal  nicht alles sauber erkennt,</a:t>
            </a:r>
          </a:p>
          <a:p>
            <a:r>
              <a:rPr lang="de-DE" dirty="0" smtClean="0"/>
              <a:t> erzeugt man sich lieber Schnittkurven und trennt die Netze dann an diesen Kurven</a:t>
            </a:r>
          </a:p>
          <a:p>
            <a:endParaRPr lang="de-DE" dirty="0"/>
          </a:p>
          <a:p>
            <a:r>
              <a:rPr lang="de-DE" dirty="0" smtClean="0"/>
              <a:t>Hier wurde im BPL die </a:t>
            </a:r>
            <a:r>
              <a:rPr lang="de-DE" dirty="0" err="1"/>
              <a:t>y</a:t>
            </a:r>
            <a:r>
              <a:rPr lang="de-DE" dirty="0" err="1" smtClean="0"/>
              <a:t>z</a:t>
            </a:r>
            <a:r>
              <a:rPr lang="de-DE" dirty="0" smtClean="0"/>
              <a:t> Ebene verwendet, </a:t>
            </a:r>
          </a:p>
          <a:p>
            <a:r>
              <a:rPr lang="de-DE" dirty="0" smtClean="0"/>
              <a:t>möglich ist aber auch eine eigens</a:t>
            </a:r>
          </a:p>
          <a:p>
            <a:r>
              <a:rPr lang="de-DE" dirty="0" smtClean="0"/>
              <a:t>definierte Trennfläche.</a:t>
            </a:r>
            <a:endParaRPr lang="de-DE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988840"/>
            <a:ext cx="3530732" cy="4223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Lösung 1 –erzeugen der Schnitte</a:t>
            </a: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4924078" cy="467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484784"/>
            <a:ext cx="2806824" cy="1042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852936"/>
            <a:ext cx="14382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3933056"/>
            <a:ext cx="3336999" cy="2459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/>
        </p:nvSpPr>
        <p:spPr>
          <a:xfrm>
            <a:off x="5652120" y="3501008"/>
            <a:ext cx="32655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Mesh</a:t>
            </a:r>
            <a:r>
              <a:rPr lang="de-DE" sz="1400" dirty="0" smtClean="0"/>
              <a:t> und Ebene mit gedrückter </a:t>
            </a:r>
            <a:r>
              <a:rPr lang="de-DE" sz="1400" dirty="0" err="1" smtClean="0"/>
              <a:t>Shifttaste</a:t>
            </a:r>
            <a:endParaRPr lang="de-DE" sz="1400" dirty="0"/>
          </a:p>
        </p:txBody>
      </p:sp>
      <p:sp>
        <p:nvSpPr>
          <p:cNvPr id="10" name="Textfeld 9"/>
          <p:cNvSpPr txBox="1"/>
          <p:nvPr/>
        </p:nvSpPr>
        <p:spPr>
          <a:xfrm>
            <a:off x="755576" y="6093296"/>
            <a:ext cx="4012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Unschön ,), war aber meine erste Lösung</a:t>
            </a:r>
            <a:endParaRPr lang="de-DE" dirty="0"/>
          </a:p>
        </p:txBody>
      </p:sp>
      <p:sp>
        <p:nvSpPr>
          <p:cNvPr id="11" name="Ellipse 10"/>
          <p:cNvSpPr/>
          <p:nvPr/>
        </p:nvSpPr>
        <p:spPr>
          <a:xfrm>
            <a:off x="5580112" y="5085184"/>
            <a:ext cx="1008112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mit Pfeil 12"/>
          <p:cNvCxnSpPr/>
          <p:nvPr/>
        </p:nvCxnSpPr>
        <p:spPr>
          <a:xfrm flipV="1">
            <a:off x="5292080" y="2420888"/>
            <a:ext cx="194421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H="1">
            <a:off x="7236296" y="2564904"/>
            <a:ext cx="36004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endCxn id="11" idx="7"/>
          </p:cNvCxnSpPr>
          <p:nvPr/>
        </p:nvCxnSpPr>
        <p:spPr>
          <a:xfrm flipH="1">
            <a:off x="6440589" y="3861048"/>
            <a:ext cx="363659" cy="1350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Lösung 2 –erzeugen der Schnitte</a:t>
            </a:r>
            <a:endParaRPr lang="de-DE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4270989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836712"/>
            <a:ext cx="2522187" cy="2684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861048"/>
            <a:ext cx="2687617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4293096"/>
            <a:ext cx="1845330" cy="2207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feld 11"/>
          <p:cNvSpPr txBox="1"/>
          <p:nvPr/>
        </p:nvSpPr>
        <p:spPr>
          <a:xfrm>
            <a:off x="395536" y="4221088"/>
            <a:ext cx="24025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Besser, bin ich aber erst</a:t>
            </a:r>
          </a:p>
          <a:p>
            <a:r>
              <a:rPr lang="de-DE" dirty="0" smtClean="0"/>
              <a:t> draufgekommen, </a:t>
            </a:r>
          </a:p>
          <a:p>
            <a:r>
              <a:rPr lang="de-DE" dirty="0" smtClean="0"/>
              <a:t>als ich fertig war.</a:t>
            </a:r>
            <a:endParaRPr lang="de-DE" dirty="0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4644008" y="2060848"/>
            <a:ext cx="79208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H="1">
            <a:off x="4716016" y="3212976"/>
            <a:ext cx="64807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4788024" y="530120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5508104" y="2852936"/>
            <a:ext cx="1008112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Trennen des Scans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844824"/>
            <a:ext cx="3779037" cy="4305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44824"/>
            <a:ext cx="4435517" cy="3064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Unten</a:t>
            </a:r>
            <a:endParaRPr lang="de-DE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4750829" cy="3634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908720"/>
            <a:ext cx="12192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2060848"/>
            <a:ext cx="3484624" cy="3702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/>
        </p:nvSpPr>
        <p:spPr>
          <a:xfrm>
            <a:off x="611560" y="5013176"/>
            <a:ext cx="27161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Dargestellt nach Lösung 1</a:t>
            </a:r>
          </a:p>
          <a:p>
            <a:endParaRPr lang="de-DE" dirty="0"/>
          </a:p>
          <a:p>
            <a:r>
              <a:rPr lang="de-DE" dirty="0" smtClean="0"/>
              <a:t>Lösung 2 sollte auch gehen</a:t>
            </a:r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Oben</a:t>
            </a:r>
            <a:endParaRPr lang="de-DE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124744"/>
            <a:ext cx="12192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24743"/>
            <a:ext cx="4680520" cy="358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1867" y="2420888"/>
            <a:ext cx="4062133" cy="422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/>
        </p:nvSpPr>
        <p:spPr>
          <a:xfrm>
            <a:off x="611560" y="5013176"/>
            <a:ext cx="27161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Dargestellt nach Lösung 1</a:t>
            </a:r>
          </a:p>
          <a:p>
            <a:endParaRPr lang="de-DE" dirty="0"/>
          </a:p>
          <a:p>
            <a:r>
              <a:rPr lang="de-DE" dirty="0" smtClean="0"/>
              <a:t>Lösung 2 sollte auch gehen</a:t>
            </a:r>
            <a:endParaRPr lang="de-D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28800"/>
            <a:ext cx="6833592" cy="495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Application>Microsoft Office PowerPoint</Application>
  <PresentationFormat>Bildschirmpräsentation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Larissa-Design</vt:lpstr>
      <vt:lpstr>STl Bearbeitung</vt:lpstr>
      <vt:lpstr>Probleme</vt:lpstr>
      <vt:lpstr>Lösung 1 –erzeugen der Schnitte</vt:lpstr>
      <vt:lpstr>Lösung 2 –erzeugen der Schnitte</vt:lpstr>
      <vt:lpstr>Trennen des Scans</vt:lpstr>
      <vt:lpstr>Unten</vt:lpstr>
      <vt:lpstr>Oben</vt:lpstr>
      <vt:lpstr>Folie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Chaos</dc:creator>
  <cp:lastModifiedBy>Chaos</cp:lastModifiedBy>
  <cp:revision>6</cp:revision>
  <dcterms:created xsi:type="dcterms:W3CDTF">2014-09-29T19:44:52Z</dcterms:created>
  <dcterms:modified xsi:type="dcterms:W3CDTF">2014-09-29T20:41:46Z</dcterms:modified>
</cp:coreProperties>
</file>